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26967d0e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26967d0e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26967d0e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726967d0e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26967d0e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26967d0e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26967d0e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26967d0e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26967d0e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26967d0e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26967d0e1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26967d0e1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26967d0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26967d0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26967d0e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26967d0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26967d0e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26967d0e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26967d0e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26967d0e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26967d0e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26967d0e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26967d0e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26967d0e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26967d0e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26967d0e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26967d0e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26967d0e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.jp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0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안녕하세요?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4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서울에서 가장(the most) 좋아하는 곳(place)으로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가려면 어떻게 가야 되죠?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서울에서 부산까지 (4대강)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62000"/>
            <a:ext cx="55461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자전거 도로를 따라 계속(continue)가면 서울에서 부산까지 갈 수 있습니다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300" y="767238"/>
            <a:ext cx="2695499" cy="360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" y="1685938"/>
            <a:ext cx="2368051" cy="177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050" y="1685950"/>
            <a:ext cx="2368051" cy="177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0726" y="3543750"/>
            <a:ext cx="2368051" cy="130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서울에서 부산까지 (4대강)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085100"/>
            <a:ext cx="4946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친구랑 이렇게 한번 부산까지 가는데 8일 걸렸습니다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866" y="1609675"/>
            <a:ext cx="2389634" cy="284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25" y="445026"/>
            <a:ext cx="3034109" cy="400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1609675"/>
            <a:ext cx="2133770" cy="284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469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남산까지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52475"/>
            <a:ext cx="56106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- </a:t>
            </a:r>
            <a:r>
              <a:rPr lang="ru"/>
              <a:t>하지만 우리는 한강둑을 따라 자전거로 한 시간만 가면 됩니다.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- 저는 이촌한강공원에 도착해서 용산역으로 돌아서 많은 카페 중에 하나에 들러 </a:t>
            </a:r>
            <a:r>
              <a:rPr lang="ru"/>
              <a:t>커피를</a:t>
            </a:r>
            <a:r>
              <a:rPr lang="ru"/>
              <a:t> 마시기 위해 멈추(stop)었습니다.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102" y="361900"/>
            <a:ext cx="262537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425" y="2514600"/>
            <a:ext cx="3979149" cy="19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커피를 마신 후에… 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800" y="1170125"/>
            <a:ext cx="4333804" cy="325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353004" cy="3266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등산!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567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등산을 시작하다가(after starting) 자전거를 주차(to park)하고 걸어서 갑니다.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아름다운 남산 공원을 지나 30분 정도만 올라가면 여러분은 서울에 양쪽(both sides)에서 아름다운 경치(view)를 감상(to enjoy)할 수 있습니다.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469" y="1152475"/>
            <a:ext cx="256583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5451000" cy="19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그리고 저녁 식사로 여러분은 산에서 내려 돈까스 맛집 식당으로 맛있는 식사를 먹을 수 있습니다.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381" y="742950"/>
            <a:ext cx="2869445" cy="382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75" y="3304349"/>
            <a:ext cx="5124449" cy="11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좋아하는 곳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83800" cy="3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저는 K-Drama나 K-Pop의 </a:t>
            </a:r>
            <a:r>
              <a:rPr lang="ru"/>
              <a:t>팬(fan)</a:t>
            </a:r>
            <a:r>
              <a:rPr lang="ru"/>
              <a:t>이 아니라서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서울에서는 관광지(tourist places)에만 관심</a:t>
            </a:r>
            <a:r>
              <a:rPr lang="ru"/>
              <a:t>(interest)</a:t>
            </a:r>
            <a:r>
              <a:rPr lang="ru"/>
              <a:t>이 있습니다.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제가 좋아하는 관광지는 </a:t>
            </a:r>
            <a:r>
              <a:rPr b="1" lang="ru"/>
              <a:t>남산</a:t>
            </a:r>
            <a:r>
              <a:rPr lang="ru"/>
              <a:t>입니다.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876" y="445025"/>
            <a:ext cx="3218376" cy="428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412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집에서 남산까지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36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지하철로 1 시간 정도 걸립니다.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하지만 </a:t>
            </a:r>
            <a:r>
              <a:rPr lang="ru"/>
              <a:t>저는</a:t>
            </a:r>
            <a:r>
              <a:rPr lang="ru"/>
              <a:t> 자전거를 타고 서울을 </a:t>
            </a:r>
            <a:r>
              <a:rPr b="1" lang="ru"/>
              <a:t>돌아다니</a:t>
            </a:r>
            <a:r>
              <a:rPr lang="ru"/>
              <a:t>는 것을 </a:t>
            </a:r>
            <a:r>
              <a:rPr lang="ru"/>
              <a:t>더 좋아 합니다.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000"/>
              <a:t>(돌아다니다 - to get around, to wander, to roam)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503275" cy="40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재미있는 자전거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2603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시간이 더 걸리고 훨씬(more) 더 </a:t>
            </a:r>
            <a:r>
              <a:rPr lang="ru"/>
              <a:t>재미있습니다!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625" y="445025"/>
            <a:ext cx="286967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926" y="1848675"/>
            <a:ext cx="3237825" cy="24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25" y="1729975"/>
            <a:ext cx="1606800" cy="253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하지만 한 가지 문제가 있습니다. 바로 한강입니다.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332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저는 서울대 캠퍼스의 가족 생활관 살고 있습니다.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도시 북쪽(north)으로 갈 때는 항상(always) </a:t>
            </a:r>
            <a:r>
              <a:rPr lang="ru"/>
              <a:t>자전거를</a:t>
            </a:r>
            <a:r>
              <a:rPr lang="ru"/>
              <a:t> 타고 </a:t>
            </a:r>
            <a:r>
              <a:rPr b="1" lang="ru"/>
              <a:t>한강</a:t>
            </a:r>
            <a:r>
              <a:rPr lang="ru"/>
              <a:t>을 건너(go </a:t>
            </a:r>
            <a:r>
              <a:rPr lang="ru"/>
              <a:t>through</a:t>
            </a:r>
            <a:r>
              <a:rPr lang="ru"/>
              <a:t>)야 </a:t>
            </a:r>
            <a:r>
              <a:rPr lang="ru"/>
              <a:t>됩니다</a:t>
            </a:r>
            <a:r>
              <a:rPr lang="ru"/>
              <a:t>.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00" y="1017725"/>
            <a:ext cx="4782300" cy="32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잠수교(bridge name) 다리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328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그리고 제가 좋아하는 </a:t>
            </a:r>
            <a:r>
              <a:rPr b="1" lang="ru"/>
              <a:t>잠수교</a:t>
            </a:r>
            <a:r>
              <a:rPr lang="ru"/>
              <a:t>가 있는데, 그다리는 물과 같은 높이에 있고, 건너가기(crossing) 위해(for) 계단(stairs) 승강기(elevator)를 쓸 필요가 없습니다.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	(한강 물 높이 = 다리 </a:t>
            </a:r>
            <a:r>
              <a:rPr lang="ru"/>
              <a:t>높이</a:t>
            </a:r>
            <a:r>
              <a:rPr lang="ru"/>
              <a:t>)!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700" y="845438"/>
            <a:ext cx="4603501" cy="34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35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다리 </a:t>
            </a:r>
            <a:r>
              <a:rPr lang="ru"/>
              <a:t>모양(</a:t>
            </a:r>
            <a:r>
              <a:rPr lang="ru"/>
              <a:t>appearance</a:t>
            </a:r>
            <a:r>
              <a:rPr lang="ru"/>
              <a:t>)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548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또 다리 자체(itself)도 굉장히(very) 아름답니다.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775" y="661263"/>
            <a:ext cx="286967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050" y="1994625"/>
            <a:ext cx="4419601" cy="248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음악 분수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4987800" cy="1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음악이 연주되고 분수(fountain)처럼 여러(many) 방향(directions)으로 발사되는 특수물(special water) 대포(cannon)가 있습니다.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225" y="1017725"/>
            <a:ext cx="2733116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063" y="2323425"/>
            <a:ext cx="3769075" cy="211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근데 재미있는 것은 한강옆에 있는 자전거도로를 가는 것입니다.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83" y="1099800"/>
            <a:ext cx="646051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